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2" r:id="rId4"/>
    <p:sldId id="1143" r:id="rId5"/>
    <p:sldId id="1144" r:id="rId6"/>
    <p:sldId id="1147" r:id="rId7"/>
    <p:sldId id="1145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4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94637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是一篇说明文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介绍了人们在清洁时可能犯的三大错误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即拖延清洁任务、从房间错误的地方开始清洁、使用错误的清洁产品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并针对每个错误给出了相应的正确做法和建议。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124744"/>
            <a:ext cx="11485848" cy="1279631"/>
          </a:xfrm>
          <a:prstGeom prst="rect">
            <a:avLst/>
          </a:prstGeom>
        </p:spPr>
      </p:pic>
      <p:pic>
        <p:nvPicPr>
          <p:cNvPr id="4" name="语篇导航-DA.eps" descr="id:21474864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3928" y="2628563"/>
            <a:ext cx="1651000" cy="40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11128"/>
          </a:xfrm>
        </p:spPr>
        <p:txBody>
          <a:bodyPr/>
          <a:lstStyle/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Cleaning your home may not be your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activity of the week, but it is necessary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help you get a bit more organized, here are the top three cleaning mistakes that you are probably making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   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You’ll get the job done more quickly and have more time to enjoy your clean home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060848"/>
            <a:ext cx="11485848" cy="2897332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Start with some simple and easy things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the same with almost any cleaning job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Put the dirty dishes and glasses in the kitchen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First, pick up things that don’t belong in the room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 some changes to the way you usually clean your home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Read labels carefully and follow the directions for the best results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ready to clean, start from the top of a room and work your way down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09179" y="1552248"/>
            <a:ext cx="372218" cy="4632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200" dirty="0"/>
              <a:t>E</a:t>
            </a:r>
            <a:endParaRPr lang="zh-CN" altLang="en-US" sz="2200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5037049"/>
            <a:ext cx="11485848" cy="1272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“here are the top three cleaning mistakes that you are probally making”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job done more quickly and have more time to enjoy your clan home”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此处提出改变打扫方式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改变你通常清洁家里的方式。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8743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31733"/>
            <a:ext cx="11485848" cy="1569660"/>
          </a:xfrm>
        </p:spPr>
        <p:txBody>
          <a:bodyPr/>
          <a:lstStyle/>
          <a:p>
            <a:pPr indent="61214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Mistake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Number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Putting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Cleaning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Jobs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dist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wipe up the jelly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果酱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just hit the floor right away, or leave it for a couple of days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a choice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spending 15 or 20 seconds now dealing with the problem or spending 20 to 30 minutes later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en-US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few minutes spent in cleaning a room each day can make “heavy” cleaning much easier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184455"/>
            <a:ext cx="11485848" cy="2642326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Start with some simple and easy things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the same with almost any cleaning job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Put the dirty dishes and glasses in the kitchen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First, pick up things that don’t belong in the room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 some changes to the way you usually clean your home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Read labels carefully and follow the directions for the best results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ready to clean, start from the top of a room and work your way down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09179" y="1726420"/>
            <a:ext cx="356188" cy="4294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 dirty="0"/>
              <a:t>B</a:t>
            </a:r>
            <a:endParaRPr lang="zh-CN" altLang="en-US" sz="2000" dirty="0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4797152"/>
            <a:ext cx="11485848" cy="190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“Do you wipe up the jelly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果酱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just hit the floor right away, or leave it for a couple of days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a choice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spending 15 or 20 seconds now dealing with the problem or spending 20 to 30 minutes later.”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 few minutes spent in cleaning a room each day can make ‘heavy’ cleaning much easier.”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此处强调及时处理小问题和大扫除之间的关系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几乎任何清洁工作都是如此。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43527"/>
          </a:xfrm>
        </p:spPr>
        <p:txBody>
          <a:bodyPr/>
          <a:lstStyle/>
          <a:p>
            <a:pPr indent="61214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1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Mistake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1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Number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1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1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Starting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1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1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1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Wrong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1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Place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1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1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1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Room</a:t>
            </a:r>
            <a:endParaRPr lang="zh-CN" altLang="zh-CN" sz="2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1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1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1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Throw them away or return them to their proper place</a:t>
            </a:r>
            <a:r>
              <a:rPr lang="en-US" altLang="zh-CN" sz="2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this way, you won’t need to take time to clean around them</a:t>
            </a:r>
            <a:r>
              <a:rPr lang="en-US" altLang="zh-CN" sz="2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1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1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1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you start by cleaning the floor and then move on to the top, you’ll have to clean the floor again once the dust settles</a:t>
            </a:r>
            <a:r>
              <a:rPr lang="en-US" altLang="zh-CN" sz="2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348880"/>
            <a:ext cx="11485848" cy="2769797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Start with some simple and easy things</a:t>
            </a:r>
            <a:r>
              <a:rPr lang="en-US" altLang="zh-CN" sz="2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the same with almost any cleaning job</a:t>
            </a:r>
            <a:r>
              <a:rPr lang="en-US" altLang="zh-CN" sz="2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Put the dirty dishes and glasses in the kitchen</a:t>
            </a:r>
            <a:r>
              <a:rPr lang="en-US" altLang="zh-CN" sz="2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First, pick up things that don’t belong in the room</a:t>
            </a:r>
            <a:r>
              <a:rPr lang="en-US" altLang="zh-CN" sz="2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 some changes to the way you usually clean your home</a:t>
            </a:r>
            <a:r>
              <a:rPr lang="en-US" altLang="zh-CN" sz="2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Read labels carefully and follow the directions for the best results</a:t>
            </a:r>
            <a:r>
              <a:rPr lang="en-US" altLang="zh-CN" sz="2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sz="2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ready to clean, start from the top of a room and work your way down</a:t>
            </a:r>
            <a:r>
              <a:rPr lang="en-US" altLang="zh-CN" sz="2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458008" y="1134236"/>
            <a:ext cx="388248" cy="4632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100" dirty="0"/>
              <a:t>D</a:t>
            </a:r>
            <a:endParaRPr lang="zh-CN" altLang="en-US" sz="2100" dirty="0"/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5162725"/>
            <a:ext cx="11485848" cy="1218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“Throw them away or return them to their proper place. In this way, you won’t need to take time to clean around them.”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1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这里说的是先处理一些不属于房间该放的东西</a:t>
            </a:r>
            <a:r>
              <a:rPr lang="en-US" altLang="zh-CN" sz="21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1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首先</a:t>
            </a:r>
            <a:r>
              <a:rPr lang="en-US" altLang="zh-CN" sz="21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捡起不属于这个房间的东西。</a:t>
            </a:r>
            <a:r>
              <a:rPr lang="en-US" altLang="zh-CN" sz="21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17393"/>
          </a:xfrm>
        </p:spPr>
        <p:txBody>
          <a:bodyPr/>
          <a:lstStyle/>
          <a:p>
            <a:pPr indent="61214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Mistake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Number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Starting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Wrong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Place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Room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Throw them away or return them to their proper place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this way, you won’t need to take time to clean around them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 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you start by cleaning the floor and then move on to the top, you’ll have to clean the floor again once the dust settles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443921"/>
            <a:ext cx="11485848" cy="2897332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Start with some simple and easy things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the same with almost any cleaning job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Put the dirty dishes and glasses in the kitchen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First, pick up things that don’t belong in the room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 some changes to the way you usually clean your home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Read labels carefully and follow the directions for the best results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ready to clean, start from the top of a room and work your way down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97992" y="1560957"/>
            <a:ext cx="404278" cy="4632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200" dirty="0"/>
              <a:t>G</a:t>
            </a:r>
            <a:endParaRPr lang="zh-CN" altLang="en-US" sz="2200" dirty="0"/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60854" y="5368626"/>
            <a:ext cx="11485848" cy="1272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“If you start by cleaning the floor and then move on to the top, you’ll have to clean the floor again once the dust settles.”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此句强调清洁顺序很重要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应该从顶部开始清洁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准备好清洁时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从房间的顶部开始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然后向下清洁。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4189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569660"/>
          </a:xfrm>
        </p:spPr>
        <p:txBody>
          <a:bodyPr/>
          <a:lstStyle/>
          <a:p>
            <a:pPr indent="61214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Mistake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Number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Using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Wrong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Cleaning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Products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Using a cleaning product that isn’t strong enough to do the job can mean you will have leftover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残余的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dirt and the task will have to be repeated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Checking labels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标签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not only save time, but also help save money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348880"/>
            <a:ext cx="11485848" cy="2642326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Start with some simple and easy things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the same with almost any cleaning job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Put the dirty dishes and glasses in the kitchen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First, pick up things that don’t belong in the room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 some changes to the way you usually clean your home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Read labels carefully and follow the directions for the best results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ready to clean, start from the top of a room and work your way down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620920" y="1473871"/>
            <a:ext cx="341760" cy="4294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 dirty="0"/>
              <a:t>F</a:t>
            </a:r>
            <a:endParaRPr lang="zh-CN" altLang="en-US" sz="2000" dirty="0"/>
          </a:p>
        </p:txBody>
      </p:sp>
      <p:sp>
        <p:nvSpPr>
          <p:cNvPr id="6" name="内容占位符 5"/>
          <p:cNvSpPr txBox="1">
            <a:spLocks/>
          </p:cNvSpPr>
          <p:nvPr/>
        </p:nvSpPr>
        <p:spPr bwMode="auto">
          <a:xfrm>
            <a:off x="360854" y="5051975"/>
            <a:ext cx="11485848" cy="1534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“Using a cleaning product that isn’t strong enough to do the job can mean you will have leftover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残余的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dirt and the task will have to be repeated.”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“Checking labels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标签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not only save time, but also help save money.”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这里说的是要仔细阅读清洁产品标签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仔细阅读标签并按照说明操作以获得最佳效果。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461</TotalTime>
  <Words>1071</Words>
  <Application>Microsoft Office PowerPoint</Application>
  <PresentationFormat>自定义</PresentationFormat>
  <Paragraphs>58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447</cp:revision>
  <dcterms:created xsi:type="dcterms:W3CDTF">2020-11-06T05:24:00Z</dcterms:created>
  <dcterms:modified xsi:type="dcterms:W3CDTF">2025-09-17T13:38:54Z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